
<file path=[Content_Types].xml><?xml version="1.0" encoding="utf-8"?>
<Types xmlns="http://schemas.openxmlformats.org/package/2006/content-types"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4" autoAdjust="0"/>
    <p:restoredTop sz="94660"/>
  </p:normalViewPr>
  <p:slideViewPr>
    <p:cSldViewPr snapToGrid="0">
      <p:cViewPr varScale="1">
        <p:scale>
          <a:sx n="84" d="100"/>
          <a:sy n="84" d="100"/>
        </p:scale>
        <p:origin x="90" y="19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slide" Target="slides/slide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A494DEB-214B-4D17-8F76-0BDE14475E2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55321A03-C3E9-4874-85AE-08E766CEE15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172F8DE-5404-43B2-818B-0506C7E304A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697016-805B-4094-878E-B0ACCCC918CD}" type="datetimeFigureOut">
              <a:rPr lang="en-US" smtClean="0"/>
              <a:t>11-Oct-23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D0EDDB1-113C-4EC2-B76C-B30935DAA4D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71DB639-DA77-4BB6-949A-7C8814C5EB6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8DBDE4-561B-4968-B6AF-FA109421940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6443918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92B232F-E9B7-4A50-B579-88FFD69E933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4CC75E2-FB50-43CF-B7A7-279D84DEDD7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4DB8B8D-4EEB-4076-ADE5-D31A63AF5A9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697016-805B-4094-878E-B0ACCCC918CD}" type="datetimeFigureOut">
              <a:rPr lang="en-US" smtClean="0"/>
              <a:t>11-Oct-23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32AEF8C-80FC-4FF1-964A-082E1008A3B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EF9E989-D0D0-4761-972B-E061CEDEA1E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8DBDE4-561B-4968-B6AF-FA109421940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4727065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16E70AC-5DE4-4E6F-8DF6-1F5A0F09C9E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5A74C8E-5190-4928-BB32-6D3F5055C28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19040A3-D78B-4557-ABD7-495E06157C3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697016-805B-4094-878E-B0ACCCC918CD}" type="datetimeFigureOut">
              <a:rPr lang="en-US" smtClean="0"/>
              <a:t>11-Oct-23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D4E633F-A580-46C0-BD8D-239CCE873F9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EC37363-94FD-4263-9123-CC63D888F34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8DBDE4-561B-4968-B6AF-FA109421940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8725946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5F7A730-37BC-4D29-9904-6FE03A65EF7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B25683A-05AE-418E-85B8-352AD3994F42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AB36A942-7119-4823-9A65-EE1F9118BDA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CE52E6E-6439-4A19-BF19-436991F3290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697016-805B-4094-878E-B0ACCCC918CD}" type="datetimeFigureOut">
              <a:rPr lang="en-US" smtClean="0"/>
              <a:t>11-Oct-23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FB8C8615-C426-4AC8-A54A-457DA2DB977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2F82F96-BBFC-46D5-B5D2-E309F0FF6E6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8DBDE4-561B-4968-B6AF-FA109421940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5043668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B9BC147-D4DE-46E5-90E3-5D3F27523F6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0CF8F6B-B376-42D3-BE58-33BD74C6A9E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F5B8D0DE-30D0-47EE-A8EC-A38BBCE6D26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1D7EB012-A24A-4CE8-BD18-A80C6D481635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1182E285-B02A-4A27-A97D-075449923C35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BD34E3FB-BDC8-4776-A223-C2F7E8497E3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697016-805B-4094-878E-B0ACCCC918CD}" type="datetimeFigureOut">
              <a:rPr lang="en-US" smtClean="0"/>
              <a:t>11-Oct-23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948050B3-BEFA-406B-B434-B31054004AC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1F61C688-EF1D-4613-84D7-057DB443393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8DBDE4-561B-4968-B6AF-FA109421940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3392647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FB0A456-E893-4B75-B169-5999A82E553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C7576AE0-6FB8-4FE0-9922-5CDB95B7496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697016-805B-4094-878E-B0ACCCC918CD}" type="datetimeFigureOut">
              <a:rPr lang="en-US" smtClean="0"/>
              <a:t>11-Oct-23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B8FB8DEE-1ED3-4B08-84DE-D1F0E9850A7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A79DB8B0-0525-4109-96B7-018393D1D1E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8DBDE4-561B-4968-B6AF-FA109421940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7126922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CC12A895-F734-4BCC-836F-D03357F8416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697016-805B-4094-878E-B0ACCCC918CD}" type="datetimeFigureOut">
              <a:rPr lang="en-US" smtClean="0"/>
              <a:t>11-Oct-23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E80F35FF-EE4A-4BB9-BDF4-3084198B8DC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26D1040-3B7F-45B5-91DA-164D0DB48D3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8DBDE4-561B-4968-B6AF-FA109421940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3833330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40E848B-688F-45CB-8DC3-76EB45B6DE8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8D8B9A1-83ED-4D8D-BF59-5D082A75A5B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D4EBA0D-2FA2-4C07-AC87-8A478BF75F0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F35B4E1-8C81-41E4-9535-6369F9E5435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697016-805B-4094-878E-B0ACCCC918CD}" type="datetimeFigureOut">
              <a:rPr lang="en-US" smtClean="0"/>
              <a:t>11-Oct-23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DCA893CE-FF9E-456D-BB66-E4DE090136A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58C7CEBD-D451-4B41-ABB3-6F156C18471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8DBDE4-561B-4968-B6AF-FA109421940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2006696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96793FE-540A-4307-8A95-32DC2F1252D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0DAB859F-48C9-4D0E-9589-047FE73DDA2F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0AF0AE5-017B-488F-A22D-58BC8F1FCA5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CF90B4C2-F34A-4E51-B9E7-3C58FAA651C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697016-805B-4094-878E-B0ACCCC918CD}" type="datetimeFigureOut">
              <a:rPr lang="en-US" smtClean="0"/>
              <a:t>11-Oct-23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4613F31-596C-43CE-835E-3C03A809D01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058B1AF0-A834-42F2-93B6-6CE0124F3B0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8DBDE4-561B-4968-B6AF-FA109421940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9153349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2658088-9BC0-42AD-90A3-95670DE777B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62323D3D-C8B5-453E-8845-74E8102FB5D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DDE457A-C8A9-4B9E-9E0E-F5F03CFEE2D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697016-805B-4094-878E-B0ACCCC918CD}" type="datetimeFigureOut">
              <a:rPr lang="en-US" smtClean="0"/>
              <a:t>11-Oct-23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C76D9A1-51FA-47BE-91BC-EBCC3ED5B74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ED36F90-9609-4CD4-A018-77F0039C6AE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8DBDE4-561B-4968-B6AF-FA109421940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5385735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94873938-AC9C-4AC2-A52D-102A5BE2715C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AB07C7C0-FD48-43BC-A754-DBD9E064EA4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F089F64-643A-478D-AB74-EC0E95DCBD7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697016-805B-4094-878E-B0ACCCC918CD}" type="datetimeFigureOut">
              <a:rPr lang="en-US" smtClean="0"/>
              <a:t>11-Oct-23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BB4D30C-F55F-46BB-BECA-51A475A6BEE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F5FFEC9-DC5C-4431-AF84-9CE308BD3DC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8DBDE4-561B-4968-B6AF-FA109421940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224225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0E810E99-2790-40FD-BCC2-A5733A66453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D661457-EA9A-4A27-940A-C2BB4EB37D4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E35EB64-0AA1-454B-8680-3C59D1A6BA15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E697016-805B-4094-878E-B0ACCCC918CD}" type="datetimeFigureOut">
              <a:rPr lang="en-US" smtClean="0"/>
              <a:t>11-Oct-23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DC4E206-354C-41FC-9510-253186B636DA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31896D8-13F7-4A71-9F49-CE540BE7226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78DBDE4-561B-4968-B6AF-FA109421940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561442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D6E864C-29CB-45DC-AF9E-408CB89FA15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26720" y="2218055"/>
            <a:ext cx="6065520" cy="1383983"/>
          </a:xfrm>
        </p:spPr>
        <p:txBody>
          <a:bodyPr>
            <a:normAutofit/>
          </a:bodyPr>
          <a:lstStyle/>
          <a:p>
            <a:endParaRPr lang="en-US" sz="5400" b="1">
              <a:solidFill>
                <a:schemeClr val="accent1">
                  <a:lumMod val="50000"/>
                </a:schemeClr>
              </a:solidFill>
              <a:latin typeface="TH Sarabun New" panose="020B0500040200020003" pitchFamily="34" charset="-34"/>
              <a:cs typeface="TH Sarabun New" panose="020B0500040200020003" pitchFamily="34" charset="-34"/>
            </a:endParaRP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D3D56402-8017-4589-B513-B236CF005A4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426720" y="3903347"/>
            <a:ext cx="6065520" cy="1118552"/>
          </a:xfrm>
        </p:spPr>
        <p:txBody>
          <a:bodyPr>
            <a:normAutofit/>
          </a:bodyPr>
          <a:lstStyle/>
          <a:p>
            <a:endParaRPr lang="en-US" sz="3600" b="1" dirty="0">
              <a:latin typeface="TH Sarabun New" panose="020B0500040200020003" pitchFamily="34" charset="-34"/>
              <a:cs typeface="TH Sarabun New" panose="020B0500040200020003" pitchFamily="34" charset="-34"/>
            </a:endParaRPr>
          </a:p>
        </p:txBody>
      </p:sp>
    </p:spTree>
    <p:extLst>
      <p:ext uri="{BB962C8B-B14F-4D97-AF65-F5344CB8AC3E}">
        <p14:creationId xmlns:p14="http://schemas.microsoft.com/office/powerpoint/2010/main" val="155347339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3CEBB74-ECF3-4B36-B8B1-430C93A3616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 b="1">
              <a:solidFill>
                <a:schemeClr val="accent1">
                  <a:lumMod val="50000"/>
                </a:schemeClr>
              </a:solidFill>
              <a:latin typeface="TH Sarabun New" panose="020B0500040200020003" pitchFamily="34" charset="-34"/>
              <a:cs typeface="TH Sarabun New" panose="020B0500040200020003" pitchFamily="34" charset="-34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C9FCF42-984C-4ADE-8BEE-D8E5BA60D1A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>
              <a:latin typeface="TH Sarabun New" panose="020B0500040200020003" pitchFamily="34" charset="-34"/>
              <a:cs typeface="TH Sarabun New" panose="020B0500040200020003" pitchFamily="34" charset="-34"/>
            </a:endParaRPr>
          </a:p>
        </p:txBody>
      </p:sp>
    </p:spTree>
    <p:extLst>
      <p:ext uri="{BB962C8B-B14F-4D97-AF65-F5344CB8AC3E}">
        <p14:creationId xmlns:p14="http://schemas.microsoft.com/office/powerpoint/2010/main" val="87758368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3CEBB74-ECF3-4B36-B8B1-430C93A3616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 b="1">
              <a:solidFill>
                <a:schemeClr val="accent1">
                  <a:lumMod val="50000"/>
                </a:schemeClr>
              </a:solidFill>
              <a:latin typeface="TH Sarabun New" panose="020B0500040200020003" pitchFamily="34" charset="-34"/>
              <a:cs typeface="TH Sarabun New" panose="020B0500040200020003" pitchFamily="34" charset="-34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C9FCF42-984C-4ADE-8BEE-D8E5BA60D1A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>
              <a:latin typeface="TH Sarabun New" panose="020B0500040200020003" pitchFamily="34" charset="-34"/>
              <a:cs typeface="TH Sarabun New" panose="020B0500040200020003" pitchFamily="34" charset="-34"/>
            </a:endParaRPr>
          </a:p>
        </p:txBody>
      </p:sp>
    </p:spTree>
    <p:extLst>
      <p:ext uri="{BB962C8B-B14F-4D97-AF65-F5344CB8AC3E}">
        <p14:creationId xmlns:p14="http://schemas.microsoft.com/office/powerpoint/2010/main" val="210515386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168</TotalTime>
  <Words>0</Words>
  <Application>Microsoft Office PowerPoint</Application>
  <PresentationFormat>Widescreen</PresentationFormat>
  <Paragraphs>0</Paragraphs>
  <Slides>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</vt:i4>
      </vt:variant>
    </vt:vector>
  </HeadingPairs>
  <TitlesOfParts>
    <vt:vector size="8" baseType="lpstr">
      <vt:lpstr>Arial</vt:lpstr>
      <vt:lpstr>Calibri</vt:lpstr>
      <vt:lpstr>Calibri Light</vt:lpstr>
      <vt:lpstr>TH Sarabun New</vt:lpstr>
      <vt:lpstr>Office Theme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Vatcharin Kounhavad</dc:creator>
  <cp:lastModifiedBy>Vatcharin Kounhavad</cp:lastModifiedBy>
  <cp:revision>3</cp:revision>
  <dcterms:created xsi:type="dcterms:W3CDTF">2023-10-11T04:15:20Z</dcterms:created>
  <dcterms:modified xsi:type="dcterms:W3CDTF">2023-10-11T07:03:28Z</dcterms:modified>
</cp:coreProperties>
</file>