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1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3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58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8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16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4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3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4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0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7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A7D2AE-8D1A-4919-8964-8CD45C54B890}" type="datetimeFigureOut">
              <a:rPr lang="en-US" smtClean="0"/>
              <a:t>12-Dec-25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63575-E0C1-4E1F-8DD4-4F9F82741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3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094C3E4-B31C-BAD1-B051-590B4E2C6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224848"/>
            <a:ext cx="9144000" cy="1655762"/>
          </a:xfrm>
        </p:spPr>
        <p:txBody>
          <a:bodyPr/>
          <a:lstStyle/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31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MUNS</dc:creator>
  <cp:lastModifiedBy>MUNS</cp:lastModifiedBy>
  <cp:revision>1</cp:revision>
  <dcterms:created xsi:type="dcterms:W3CDTF">2025-12-12T02:03:00Z</dcterms:created>
  <dcterms:modified xsi:type="dcterms:W3CDTF">2025-12-12T02:06:46Z</dcterms:modified>
</cp:coreProperties>
</file>