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906000" cy="6858000" type="A4"/>
  <p:notesSz cx="6858000" cy="9144000"/>
  <p:defaultTextStyle>
    <a:defPPr>
      <a:defRPr lang="th-TH"/>
    </a:defPPr>
    <a:lvl1pPr marL="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4BB9E0A-41C0-E999-4148-87B7F8B6AB82}" v="21" dt="2024-11-25T07:46:31.203"/>
    <p1510:client id="{86A697EB-D8F5-DB4F-7541-EAEF6BB42A0B}" v="32" dt="2024-11-25T07:53:32.25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4" d="100"/>
          <a:sy n="84" d="100"/>
        </p:scale>
        <p:origin x="66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ภาพนิ่ง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4875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ชื่อเรื่องรอง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1950"/>
            </a:lvl1pPr>
            <a:lvl2pPr marL="371475" indent="0" algn="ctr">
              <a:buNone/>
              <a:defRPr sz="1625"/>
            </a:lvl2pPr>
            <a:lvl3pPr marL="742950" indent="0" algn="ctr">
              <a:buNone/>
              <a:defRPr sz="1463"/>
            </a:lvl3pPr>
            <a:lvl4pPr marL="1114425" indent="0" algn="ctr">
              <a:buNone/>
              <a:defRPr sz="1300"/>
            </a:lvl4pPr>
            <a:lvl5pPr marL="1485900" indent="0" algn="ctr">
              <a:buNone/>
              <a:defRPr sz="1300"/>
            </a:lvl5pPr>
            <a:lvl6pPr marL="1857375" indent="0" algn="ctr">
              <a:buNone/>
              <a:defRPr sz="1300"/>
            </a:lvl6pPr>
            <a:lvl7pPr marL="2228850" indent="0" algn="ctr">
              <a:buNone/>
              <a:defRPr sz="1300"/>
            </a:lvl7pPr>
            <a:lvl8pPr marL="2600325" indent="0" algn="ctr">
              <a:buNone/>
              <a:defRPr sz="1300"/>
            </a:lvl8pPr>
            <a:lvl9pPr marL="2971800" indent="0" algn="ctr">
              <a:buNone/>
              <a:defRPr sz="1300"/>
            </a:lvl9pPr>
          </a:lstStyle>
          <a:p>
            <a:r>
              <a:rPr lang="th-TH"/>
              <a:t>คลิกเพื่อแก้ไขลักษณะชื่อเรื่องรองต้นแบบ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407449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ชื่อเรื่องและเนื้อห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1699630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ส่วนหัวของ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75878" y="1709739"/>
            <a:ext cx="8543925" cy="2852737"/>
          </a:xfrm>
        </p:spPr>
        <p:txBody>
          <a:bodyPr anchor="b"/>
          <a:lstStyle>
            <a:lvl1pPr>
              <a:defRPr sz="4875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75878" y="4589464"/>
            <a:ext cx="8543925" cy="1500187"/>
          </a:xfrm>
        </p:spPr>
        <p:txBody>
          <a:bodyPr/>
          <a:lstStyle>
            <a:lvl1pPr marL="0" indent="0">
              <a:buNone/>
              <a:defRPr sz="1950">
                <a:solidFill>
                  <a:schemeClr val="tx1">
                    <a:tint val="82000"/>
                  </a:schemeClr>
                </a:solidFill>
              </a:defRPr>
            </a:lvl1pPr>
            <a:lvl2pPr marL="371475" indent="0">
              <a:buNone/>
              <a:defRPr sz="1625">
                <a:solidFill>
                  <a:schemeClr val="tx1">
                    <a:tint val="82000"/>
                  </a:schemeClr>
                </a:solidFill>
              </a:defRPr>
            </a:lvl2pPr>
            <a:lvl3pPr marL="742950" indent="0">
              <a:buNone/>
              <a:defRPr sz="1463">
                <a:solidFill>
                  <a:schemeClr val="tx1">
                    <a:tint val="82000"/>
                  </a:schemeClr>
                </a:solidFill>
              </a:defRPr>
            </a:lvl3pPr>
            <a:lvl4pPr marL="111442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4pPr>
            <a:lvl5pPr marL="148590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5pPr>
            <a:lvl6pPr marL="185737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6pPr>
            <a:lvl7pPr marL="222885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7pPr>
            <a:lvl8pPr marL="2600325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8pPr>
            <a:lvl9pPr marL="2971800" indent="0">
              <a:buNone/>
              <a:defRPr sz="13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6234397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เนื้อหา 2 ส่ว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599945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การเปรียบเทียบ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2328" y="365126"/>
            <a:ext cx="8543925" cy="1325563"/>
          </a:xfrm>
        </p:spPr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4" name="ตัวแทนเนื้อหา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5" name="ตัวแทนข้อความ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1950" b="1"/>
            </a:lvl1pPr>
            <a:lvl2pPr marL="371475" indent="0">
              <a:buNone/>
              <a:defRPr sz="1625" b="1"/>
            </a:lvl2pPr>
            <a:lvl3pPr marL="742950" indent="0">
              <a:buNone/>
              <a:defRPr sz="1463" b="1"/>
            </a:lvl3pPr>
            <a:lvl4pPr marL="1114425" indent="0">
              <a:buNone/>
              <a:defRPr sz="1300" b="1"/>
            </a:lvl4pPr>
            <a:lvl5pPr marL="1485900" indent="0">
              <a:buNone/>
              <a:defRPr sz="1300" b="1"/>
            </a:lvl5pPr>
            <a:lvl6pPr marL="1857375" indent="0">
              <a:buNone/>
              <a:defRPr sz="1300" b="1"/>
            </a:lvl6pPr>
            <a:lvl7pPr marL="2228850" indent="0">
              <a:buNone/>
              <a:defRPr sz="1300" b="1"/>
            </a:lvl7pPr>
            <a:lvl8pPr marL="2600325" indent="0">
              <a:buNone/>
              <a:defRPr sz="1300" b="1"/>
            </a:lvl8pPr>
            <a:lvl9pPr marL="2971800" indent="0">
              <a:buNone/>
              <a:defRPr sz="1300" b="1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6" name="ตัวแทนเนื้อหา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7" name="ตัวแทนวันที่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8" name="ตัวแทนท้ายกระดา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9" name="ตัวแทนหมายเลขภาพนิ่ง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408226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เฉพาะชื่อเรื่อ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วันที่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4" name="ตัวแทนท้ายกระดา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5" name="ตัวแทนหมายเลขภาพนิ่ง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601558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ว่างเปล่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วันที่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3" name="ตัวแทนท้ายกระดา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4" name="ตัวแทนหมายเลขภาพนิ่ง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085231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เนื้อหา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เนื้อหา 2"/>
          <p:cNvSpPr>
            <a:spLocks noGrp="1"/>
          </p:cNvSpPr>
          <p:nvPr>
            <p:ph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>
              <a:defRPr sz="2600"/>
            </a:lvl1pPr>
            <a:lvl2pPr>
              <a:defRPr sz="2275"/>
            </a:lvl2pPr>
            <a:lvl3pPr>
              <a:defRPr sz="1950"/>
            </a:lvl3pPr>
            <a:lvl4pPr>
              <a:defRPr sz="1625"/>
            </a:lvl4pPr>
            <a:lvl5pPr>
              <a:defRPr sz="1625"/>
            </a:lvl5pPr>
            <a:lvl6pPr>
              <a:defRPr sz="1625"/>
            </a:lvl6pPr>
            <a:lvl7pPr>
              <a:defRPr sz="1625"/>
            </a:lvl7pPr>
            <a:lvl8pPr>
              <a:defRPr sz="1625"/>
            </a:lvl8pPr>
            <a:lvl9pPr>
              <a:defRPr sz="1625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1302132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รูปภาพพร้อมคำอธิบายภาพ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>
          <a:xfrm>
            <a:off x="682328" y="457200"/>
            <a:ext cx="3194943" cy="1600200"/>
          </a:xfrm>
        </p:spPr>
        <p:txBody>
          <a:bodyPr anchor="b"/>
          <a:lstStyle>
            <a:lvl1pPr>
              <a:defRPr sz="2600"/>
            </a:lvl1pPr>
          </a:lstStyle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รูปภาพ 2"/>
          <p:cNvSpPr>
            <a:spLocks noGrp="1"/>
          </p:cNvSpPr>
          <p:nvPr>
            <p:ph type="pic" idx="1"/>
          </p:nvPr>
        </p:nvSpPr>
        <p:spPr>
          <a:xfrm>
            <a:off x="4211340" y="987426"/>
            <a:ext cx="5014913" cy="4873625"/>
          </a:xfrm>
        </p:spPr>
        <p:txBody>
          <a:bodyPr/>
          <a:lstStyle>
            <a:lvl1pPr marL="0" indent="0">
              <a:buNone/>
              <a:defRPr sz="2600"/>
            </a:lvl1pPr>
            <a:lvl2pPr marL="371475" indent="0">
              <a:buNone/>
              <a:defRPr sz="2275"/>
            </a:lvl2pPr>
            <a:lvl3pPr marL="742950" indent="0">
              <a:buNone/>
              <a:defRPr sz="1950"/>
            </a:lvl3pPr>
            <a:lvl4pPr marL="1114425" indent="0">
              <a:buNone/>
              <a:defRPr sz="1625"/>
            </a:lvl4pPr>
            <a:lvl5pPr marL="1485900" indent="0">
              <a:buNone/>
              <a:defRPr sz="1625"/>
            </a:lvl5pPr>
            <a:lvl6pPr marL="1857375" indent="0">
              <a:buNone/>
              <a:defRPr sz="1625"/>
            </a:lvl6pPr>
            <a:lvl7pPr marL="2228850" indent="0">
              <a:buNone/>
              <a:defRPr sz="1625"/>
            </a:lvl7pPr>
            <a:lvl8pPr marL="2600325" indent="0">
              <a:buNone/>
              <a:defRPr sz="1625"/>
            </a:lvl8pPr>
            <a:lvl9pPr marL="2971800" indent="0">
              <a:buNone/>
              <a:defRPr sz="1625"/>
            </a:lvl9pPr>
          </a:lstStyle>
          <a:p>
            <a:endParaRPr lang="th-TH"/>
          </a:p>
        </p:txBody>
      </p:sp>
      <p:sp>
        <p:nvSpPr>
          <p:cNvPr id="4" name="ตัวแทนข้อความ 3"/>
          <p:cNvSpPr>
            <a:spLocks noGrp="1"/>
          </p:cNvSpPr>
          <p:nvPr>
            <p:ph type="body" sz="half" idx="2"/>
          </p:nvPr>
        </p:nvSpPr>
        <p:spPr>
          <a:xfrm>
            <a:off x="682328" y="2057400"/>
            <a:ext cx="3194943" cy="3811588"/>
          </a:xfrm>
        </p:spPr>
        <p:txBody>
          <a:bodyPr/>
          <a:lstStyle>
            <a:lvl1pPr marL="0" indent="0">
              <a:buNone/>
              <a:defRPr sz="1300"/>
            </a:lvl1pPr>
            <a:lvl2pPr marL="371475" indent="0">
              <a:buNone/>
              <a:defRPr sz="1138"/>
            </a:lvl2pPr>
            <a:lvl3pPr marL="742950" indent="0">
              <a:buNone/>
              <a:defRPr sz="975"/>
            </a:lvl3pPr>
            <a:lvl4pPr marL="1114425" indent="0">
              <a:buNone/>
              <a:defRPr sz="813"/>
            </a:lvl4pPr>
            <a:lvl5pPr marL="1485900" indent="0">
              <a:buNone/>
              <a:defRPr sz="813"/>
            </a:lvl5pPr>
            <a:lvl6pPr marL="1857375" indent="0">
              <a:buNone/>
              <a:defRPr sz="813"/>
            </a:lvl6pPr>
            <a:lvl7pPr marL="2228850" indent="0">
              <a:buNone/>
              <a:defRPr sz="813"/>
            </a:lvl7pPr>
            <a:lvl8pPr marL="2600325" indent="0">
              <a:buNone/>
              <a:defRPr sz="813"/>
            </a:lvl8pPr>
            <a:lvl9pPr marL="2971800" indent="0">
              <a:buNone/>
              <a:defRPr sz="813"/>
            </a:lvl9pPr>
          </a:lstStyle>
          <a:p>
            <a:pPr lvl="0"/>
            <a:r>
              <a:rPr lang="th-TH"/>
              <a:t>คลิกเพื่อแก้ไขลักษณะของข้อความต้นแบบ</a:t>
            </a:r>
          </a:p>
        </p:txBody>
      </p:sp>
      <p:sp>
        <p:nvSpPr>
          <p:cNvPr id="5" name="ตัวแทนวันที่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6" name="ตัวแทนท้ายกระดา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7" name="ตัวแทนหมายเลขภาพนิ่ง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41048359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ชื่อเรื่องและข้อความ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3295347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ข้อความและชื่อเรื่องแนวตั้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ชื่อเรื่องแนวตั้ง 1"/>
          <p:cNvSpPr>
            <a:spLocks noGrp="1"/>
          </p:cNvSpPr>
          <p:nvPr>
            <p:ph type="title" orient="vert"/>
          </p:nvPr>
        </p:nvSpPr>
        <p:spPr>
          <a:xfrm>
            <a:off x="7088981" y="365125"/>
            <a:ext cx="2135981" cy="5811838"/>
          </a:xfrm>
        </p:spPr>
        <p:txBody>
          <a:bodyPr vert="eaVert"/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แนวตั้ง 2"/>
          <p:cNvSpPr>
            <a:spLocks noGrp="1"/>
          </p:cNvSpPr>
          <p:nvPr>
            <p:ph type="body" orient="vert" idx="1"/>
          </p:nvPr>
        </p:nvSpPr>
        <p:spPr>
          <a:xfrm>
            <a:off x="681037" y="365125"/>
            <a:ext cx="6284119" cy="5811838"/>
          </a:xfrm>
        </p:spPr>
        <p:txBody>
          <a:bodyPr vert="eaVert"/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772090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ตัวแทนชื่อเรื่อง 1"/>
          <p:cNvSpPr>
            <a:spLocks noGrp="1"/>
          </p:cNvSpPr>
          <p:nvPr>
            <p:ph type="title"/>
          </p:nvPr>
        </p:nvSpPr>
        <p:spPr>
          <a:xfrm>
            <a:off x="681038" y="365126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h-TH"/>
              <a:t>คลิกเพื่อแก้ไขลักษณะชื่อเรื่องต้นแบบ</a:t>
            </a:r>
          </a:p>
        </p:txBody>
      </p:sp>
      <p:sp>
        <p:nvSpPr>
          <p:cNvPr id="3" name="ตัวแทนข้อความ 2"/>
          <p:cNvSpPr>
            <a:spLocks noGrp="1"/>
          </p:cNvSpPr>
          <p:nvPr>
            <p:ph type="body" idx="1"/>
          </p:nvPr>
        </p:nvSpPr>
        <p:spPr>
          <a:xfrm>
            <a:off x="681038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h-TH"/>
              <a:t>คลิกเพื่อแก้ไขลักษณะของข้อความต้นแบบ</a:t>
            </a:r>
          </a:p>
          <a:p>
            <a:pPr lvl="1"/>
            <a:r>
              <a:rPr lang="th-TH"/>
              <a:t>ระดับที่สอง</a:t>
            </a:r>
          </a:p>
          <a:p>
            <a:pPr lvl="2"/>
            <a:r>
              <a:rPr lang="th-TH"/>
              <a:t>ระดับที่สาม</a:t>
            </a:r>
          </a:p>
          <a:p>
            <a:pPr lvl="3"/>
            <a:r>
              <a:rPr lang="th-TH"/>
              <a:t>ระดับที่สี่</a:t>
            </a:r>
          </a:p>
          <a:p>
            <a:pPr lvl="4"/>
            <a:r>
              <a:rPr lang="th-TH"/>
              <a:t>ระดับที่ห้า</a:t>
            </a:r>
          </a:p>
        </p:txBody>
      </p:sp>
      <p:sp>
        <p:nvSpPr>
          <p:cNvPr id="4" name="ตัวแทนวันที่ 3"/>
          <p:cNvSpPr>
            <a:spLocks noGrp="1"/>
          </p:cNvSpPr>
          <p:nvPr>
            <p:ph type="dt" sz="half" idx="2"/>
          </p:nvPr>
        </p:nvSpPr>
        <p:spPr>
          <a:xfrm>
            <a:off x="681038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86ADFC-3C05-4889-A6D9-1FB9C8AC5B81}" type="datetimeFigureOut">
              <a:rPr lang="th-TH" smtClean="0"/>
              <a:t>13/12/67</a:t>
            </a:fld>
            <a:endParaRPr lang="th-TH"/>
          </a:p>
        </p:txBody>
      </p:sp>
      <p:sp>
        <p:nvSpPr>
          <p:cNvPr id="5" name="ตัวแทนท้ายกระดาษ 4"/>
          <p:cNvSpPr>
            <a:spLocks noGrp="1"/>
          </p:cNvSpPr>
          <p:nvPr>
            <p:ph type="ftr" sz="quarter" idx="3"/>
          </p:nvPr>
        </p:nvSpPr>
        <p:spPr>
          <a:xfrm>
            <a:off x="3281363" y="6356351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th-TH"/>
          </a:p>
        </p:txBody>
      </p:sp>
      <p:sp>
        <p:nvSpPr>
          <p:cNvPr id="6" name="ตัวแทนหมายเลขภาพนิ่ง 5"/>
          <p:cNvSpPr>
            <a:spLocks noGrp="1"/>
          </p:cNvSpPr>
          <p:nvPr>
            <p:ph type="sldNum" sz="quarter" idx="4"/>
          </p:nvPr>
        </p:nvSpPr>
        <p:spPr>
          <a:xfrm>
            <a:off x="6996113" y="6356351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75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BDBD433-A3C6-4DFF-8587-7568F60AEA6A}" type="slidenum">
              <a:rPr lang="th-TH" smtClean="0"/>
              <a:t>‹#›</a:t>
            </a:fld>
            <a:endParaRPr lang="th-TH"/>
          </a:p>
        </p:txBody>
      </p:sp>
    </p:spTree>
    <p:extLst>
      <p:ext uri="{BB962C8B-B14F-4D97-AF65-F5344CB8AC3E}">
        <p14:creationId xmlns:p14="http://schemas.microsoft.com/office/powerpoint/2010/main" val="22334690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h-TH"/>
      </a:defPPr>
      <a:lvl1pPr marL="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2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ชื่อเรื่องรอง 2"/>
          <p:cNvSpPr>
            <a:spLocks noGrp="1"/>
          </p:cNvSpPr>
          <p:nvPr>
            <p:ph idx="1"/>
          </p:nvPr>
        </p:nvSpPr>
        <p:spPr>
          <a:xfrm>
            <a:off x="1222200" y="2594153"/>
            <a:ext cx="7694887" cy="2570484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ctr">
              <a:buNone/>
            </a:pPr>
            <a:endParaRPr lang="th-TH">
              <a:latin typeface="TH SarabunPSK"/>
              <a:cs typeface="TH SarabunPSK"/>
            </a:endParaRPr>
          </a:p>
          <a:p>
            <a:pPr marL="0" indent="0" algn="ctr">
              <a:buNone/>
            </a:pPr>
            <a:r>
              <a:rPr lang="th-TH">
                <a:latin typeface="TH SarabunPSK"/>
                <a:cs typeface="TH SarabunPSK"/>
              </a:rPr>
              <a:t>กรอกคำอวยพร...</a:t>
            </a:r>
            <a:endParaRPr lang="th-TH">
              <a:cs typeface="Cordia New"/>
            </a:endParaRPr>
          </a:p>
        </p:txBody>
      </p:sp>
    </p:spTree>
    <p:extLst>
      <p:ext uri="{BB962C8B-B14F-4D97-AF65-F5344CB8AC3E}">
        <p14:creationId xmlns:p14="http://schemas.microsoft.com/office/powerpoint/2010/main" val="3798668443"/>
      </p:ext>
    </p:extLst>
  </p:cSld>
  <p:clrMapOvr>
    <a:masterClrMapping/>
  </p:clrMapOvr>
</p:sld>
</file>

<file path=ppt/theme/theme1.xml><?xml version="1.0" encoding="utf-8"?>
<a:theme xmlns:a="http://schemas.openxmlformats.org/drawingml/2006/main" name="ชุดรูปแบบของ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</Words>
  <Application>Microsoft Office PowerPoint</Application>
  <PresentationFormat>A4 Paper (210x297 mm)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TH SarabunPSK</vt:lpstr>
      <vt:lpstr>ชุดรูปแบบของ Office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/>
  <cp:lastModifiedBy>vatcharin kounhavad</cp:lastModifiedBy>
  <cp:revision>3</cp:revision>
  <dcterms:created xsi:type="dcterms:W3CDTF">2024-11-25T07:42:42Z</dcterms:created>
  <dcterms:modified xsi:type="dcterms:W3CDTF">2024-12-13T01:33:10Z</dcterms:modified>
</cp:coreProperties>
</file>