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732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237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681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926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162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339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7910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136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675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9788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787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C61C4-32DB-48BE-AD04-D1A80DE7CEBB}" type="datetimeFigureOut">
              <a:rPr lang="th-TH" smtClean="0"/>
              <a:t>17/05/62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DB8E6-A415-4598-A3C8-678263FCF8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5052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64085"/>
            <a:ext cx="9144000" cy="2387600"/>
          </a:xfrm>
        </p:spPr>
        <p:txBody>
          <a:bodyPr/>
          <a:lstStyle/>
          <a:p>
            <a:endParaRPr lang="th-TH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43760"/>
            <a:ext cx="9144000" cy="1655762"/>
          </a:xfrm>
        </p:spPr>
        <p:txBody>
          <a:bodyPr/>
          <a:lstStyle/>
          <a:p>
            <a:endParaRPr lang="th-TH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0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6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46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1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81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bulakorn.bua</dc:creator>
  <cp:lastModifiedBy>Windows User</cp:lastModifiedBy>
  <cp:revision>9</cp:revision>
  <dcterms:created xsi:type="dcterms:W3CDTF">2019-02-28T07:53:50Z</dcterms:created>
  <dcterms:modified xsi:type="dcterms:W3CDTF">2019-05-17T07:15:59Z</dcterms:modified>
</cp:coreProperties>
</file>